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0F4E4-E6F7-42EF-90F0-413F8E8F3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9ED1E4-C46D-4D9C-A0D2-3FBAFAA53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D0B2A-3D18-41BD-B292-9578A236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A626-D2C8-46ED-906E-7E2593189300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E5EE7-82B1-417C-AF65-7590A638B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C5128-CA9F-43A5-A220-477E820C5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B5A5-B4DC-44BB-A494-FE4716B6A64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4269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71301-497C-4ABA-A261-23E9D9D14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2C825-FFFD-4A03-8CA3-04406DF92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06FF9-8C4B-4CFD-8D22-7428355E7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A626-D2C8-46ED-906E-7E2593189300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B65F3-7843-4DA3-8502-96401AE29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2556F-AE40-40DC-AC9F-BCC5DD410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B5A5-B4DC-44BB-A494-FE4716B6A64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0622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B4711E-10F4-4522-A169-FB90EBE7F1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CFAB60-3143-46AE-AEC9-690213EFF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CF9CE-7D59-405A-B094-E4040F321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A626-D2C8-46ED-906E-7E2593189300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1F57C-9167-4FF0-898D-D6D226BFC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2D812-0712-4F50-B0B0-75A4AAB46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B5A5-B4DC-44BB-A494-FE4716B6A64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30873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8BFE7-3374-43E2-B107-E61EE9B1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2DE6C-CBB0-4133-8EC5-98995B25C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82BE8-BCB3-4AD2-B499-F5E56FCD6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A626-D2C8-46ED-906E-7E2593189300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40018-C4A6-4313-82F1-7057625C8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9C31F-3ACC-4CBC-ABEC-497A6548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B5A5-B4DC-44BB-A494-FE4716B6A64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71009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2CB1-C974-4EA3-8A39-221EDA690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E167E-0BBC-4EB9-BC7B-411EFB816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65C10-DA2D-4A0C-9AAD-DB7C98CA3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A626-D2C8-46ED-906E-7E2593189300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DCEAC-5359-4C44-84BF-D97575C6E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CAD76-71AD-4C86-BB38-E90B8B385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B5A5-B4DC-44BB-A494-FE4716B6A64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3903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BB2F2-BC94-49BD-A77F-69D491D04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B12DA-3093-4407-A920-2EEC7A0B5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E2B87-1290-43D8-8683-C78611443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C033D-CFC8-4506-B367-54CF677E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A626-D2C8-46ED-906E-7E2593189300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8F9BE-75E2-4EE2-9F14-A05D50539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C61B3-3AB8-4D86-9FCF-BEDFFA7E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B5A5-B4DC-44BB-A494-FE4716B6A64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3955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56A7F-7833-4EA0-A0D6-CCB21E48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B3B74-F09D-4E4B-B62B-04D1EC601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CCDAB9-15C9-4EFE-871F-A17F676F6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1ADD03-5915-4C11-95A4-B0F2D6B13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D2C57-2993-4305-BFAD-09E138CBB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C1427D-3D90-4038-8BD3-26DEF0F8A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A626-D2C8-46ED-906E-7E2593189300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FBE98A-0F2F-4F98-B9C5-58D857BB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07B7A-A9B2-404E-B980-32C85D58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B5A5-B4DC-44BB-A494-FE4716B6A64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37859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16B5-4FD8-4B51-9077-B8805C13F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A18178-E78A-4D1A-B092-3E5AFE45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A626-D2C8-46ED-906E-7E2593189300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FE4BBC-0185-4754-83D3-352A8BDD5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DE8D7-F02B-4E57-AA15-143FEDB94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B5A5-B4DC-44BB-A494-FE4716B6A64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73911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828DA6-FDC4-49B2-A862-A4CC5F8D7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A626-D2C8-46ED-906E-7E2593189300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C2D474-D4C2-4738-8B8D-7DE140D0C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569E8-D8E1-4254-B6C2-452098990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B5A5-B4DC-44BB-A494-FE4716B6A64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8330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E2D7C-DBA6-472E-B99F-3DD475FB6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7BC9-54AA-4F6C-9D51-0A596D656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1ED17-6510-42D7-8B83-134E5A6CF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4E5F3-6239-4B7A-98F2-B8D46E507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A626-D2C8-46ED-906E-7E2593189300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57499-4412-4058-918E-57431A882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238A3-D717-41D9-86B3-1334F8838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B5A5-B4DC-44BB-A494-FE4716B6A64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4665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B5537-CFE6-4C8A-99B0-44C6568C6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FF877A-3222-40A4-9C63-7BED1400BA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3F7A2F-8CEB-4AD0-A9D3-B833AF223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D66B8-EF93-4899-BD0E-3820F80C4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A626-D2C8-46ED-906E-7E2593189300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D59DE-8AFF-40BF-BF70-404D03A3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40DAE-61FB-498A-A433-C4E8650A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B5A5-B4DC-44BB-A494-FE4716B6A64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8292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6775AD-D525-472F-AB40-4DFF232A3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20692-CB7C-4CE6-99F1-48A8080FD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B4736-6B6C-4A95-8E00-A39C9CE659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1A626-D2C8-46ED-906E-7E2593189300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F56AE-6234-4B29-B43C-DF78FAB81F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B5B1E-9227-4464-B3A3-CCAA56E2D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8B5A5-B4DC-44BB-A494-FE4716B6A64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79217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53582-AE7C-4B43-911F-55596C6011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 volumes </a:t>
            </a:r>
            <a:endParaRPr lang="en-P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B413D-4E81-4D2C-B9ED-4615BFDC03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Prepared by roohi </a:t>
            </a:r>
            <a:r>
              <a:rPr lang="en-US" dirty="0" err="1"/>
              <a:t>jamal</a:t>
            </a:r>
            <a:r>
              <a:rPr lang="en-US" dirty="0"/>
              <a:t>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663802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E9538B6-FB6D-40A2-9621-18EC5D3942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456" y="250478"/>
            <a:ext cx="3950990" cy="5926485"/>
          </a:xfrm>
        </p:spPr>
      </p:pic>
    </p:spTree>
    <p:extLst>
      <p:ext uri="{BB962C8B-B14F-4D97-AF65-F5344CB8AC3E}">
        <p14:creationId xmlns:p14="http://schemas.microsoft.com/office/powerpoint/2010/main" val="2503752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52E818-6CC6-4138-9ABD-01A4CD96B2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867" y="59759"/>
            <a:ext cx="3701692" cy="6117204"/>
          </a:xfrm>
        </p:spPr>
      </p:pic>
    </p:spTree>
    <p:extLst>
      <p:ext uri="{BB962C8B-B14F-4D97-AF65-F5344CB8AC3E}">
        <p14:creationId xmlns:p14="http://schemas.microsoft.com/office/powerpoint/2010/main" val="2755955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836E-AA69-40D8-879E-D85EF1E5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Shading and rendering of transparency 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2A517-C439-45C0-BA16-06CB3BA89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https://www.youtube.com/watch?v=dJf4u2A_3bc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03445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1A6A6-02AC-4913-A45E-A488D5B8D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2532B99-B839-441B-A5F8-1AB57B942D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050" y="2463006"/>
            <a:ext cx="2247900" cy="3076575"/>
          </a:xfrm>
        </p:spPr>
      </p:pic>
    </p:spTree>
    <p:extLst>
      <p:ext uri="{BB962C8B-B14F-4D97-AF65-F5344CB8AC3E}">
        <p14:creationId xmlns:p14="http://schemas.microsoft.com/office/powerpoint/2010/main" val="1392335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1CA2F-F1E2-4A1A-9DBD-60483076D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5532FE-6F1B-497A-A208-28410DC3C5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13" y="1825625"/>
            <a:ext cx="3384374" cy="4351338"/>
          </a:xfrm>
        </p:spPr>
      </p:pic>
    </p:spTree>
    <p:extLst>
      <p:ext uri="{BB962C8B-B14F-4D97-AF65-F5344CB8AC3E}">
        <p14:creationId xmlns:p14="http://schemas.microsoft.com/office/powerpoint/2010/main" val="3805698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13CBA-93FD-44FE-960C-8A8C86B4A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35F0963-04C2-4B8F-8B12-9869B10416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0" y="2401094"/>
            <a:ext cx="5689600" cy="3200400"/>
          </a:xfrm>
        </p:spPr>
      </p:pic>
    </p:spTree>
    <p:extLst>
      <p:ext uri="{BB962C8B-B14F-4D97-AF65-F5344CB8AC3E}">
        <p14:creationId xmlns:p14="http://schemas.microsoft.com/office/powerpoint/2010/main" val="3077628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0F57-DCD2-4620-AC4D-C863E2340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FB19C1-52B3-4369-BEC5-F2145EF940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465" y="1825625"/>
            <a:ext cx="3481070" cy="4351338"/>
          </a:xfrm>
        </p:spPr>
      </p:pic>
    </p:spTree>
    <p:extLst>
      <p:ext uri="{BB962C8B-B14F-4D97-AF65-F5344CB8AC3E}">
        <p14:creationId xmlns:p14="http://schemas.microsoft.com/office/powerpoint/2010/main" val="132455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2EBC-78E9-4052-8FD4-C5D88A40C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57D1D3D-AF53-4D58-BB68-1171798757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050" y="2458244"/>
            <a:ext cx="2247900" cy="3086100"/>
          </a:xfrm>
        </p:spPr>
      </p:pic>
    </p:spTree>
    <p:extLst>
      <p:ext uri="{BB962C8B-B14F-4D97-AF65-F5344CB8AC3E}">
        <p14:creationId xmlns:p14="http://schemas.microsoft.com/office/powerpoint/2010/main" val="621970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8BAEAD9-CA7B-440E-A1A2-1A5A7172C6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103" y="419169"/>
            <a:ext cx="8558074" cy="6019662"/>
          </a:xfrm>
        </p:spPr>
      </p:pic>
    </p:spTree>
    <p:extLst>
      <p:ext uri="{BB962C8B-B14F-4D97-AF65-F5344CB8AC3E}">
        <p14:creationId xmlns:p14="http://schemas.microsoft.com/office/powerpoint/2010/main" val="1300230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BACE8C-6734-4143-AF15-392F1023DA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919" y="63905"/>
            <a:ext cx="4566015" cy="6556942"/>
          </a:xfrm>
        </p:spPr>
      </p:pic>
    </p:spTree>
    <p:extLst>
      <p:ext uri="{BB962C8B-B14F-4D97-AF65-F5344CB8AC3E}">
        <p14:creationId xmlns:p14="http://schemas.microsoft.com/office/powerpoint/2010/main" val="2141016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36272E2-15A7-40EF-98DB-D6848E46F5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334" y="514905"/>
            <a:ext cx="7541529" cy="5662058"/>
          </a:xfrm>
        </p:spPr>
      </p:pic>
    </p:spTree>
    <p:extLst>
      <p:ext uri="{BB962C8B-B14F-4D97-AF65-F5344CB8AC3E}">
        <p14:creationId xmlns:p14="http://schemas.microsoft.com/office/powerpoint/2010/main" val="866248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</Words>
  <Application>Microsoft Office PowerPoint</Application>
  <PresentationFormat>Widescreen</PresentationFormat>
  <Paragraphs>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Basic volumes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Shading and rendering of transparency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Roohi Jamal</dc:creator>
  <cp:lastModifiedBy>Roohi Jamal</cp:lastModifiedBy>
  <cp:revision>2</cp:revision>
  <dcterms:created xsi:type="dcterms:W3CDTF">2020-10-21T15:21:56Z</dcterms:created>
  <dcterms:modified xsi:type="dcterms:W3CDTF">2020-10-21T18:10:29Z</dcterms:modified>
</cp:coreProperties>
</file>